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4" r:id="rId9"/>
    <p:sldId id="266" r:id="rId10"/>
    <p:sldId id="271" r:id="rId11"/>
    <p:sldId id="270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D327E7-D9B3-4144-89EF-DF012F89BA48}" v="18" dt="2021-07-06T00:37:31.4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5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512" y="176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FERNANDEZ CHIRINO" userId="0e5902cd-1def-4ce1-a752-7d9abfa02e97" providerId="ADAL" clId="{D9D327E7-D9B3-4144-89EF-DF012F89BA48}"/>
    <pc:docChg chg="undo custSel addSld delSld modSld sldOrd">
      <pc:chgData name="LUISA FERNANDEZ CHIRINO" userId="0e5902cd-1def-4ce1-a752-7d9abfa02e97" providerId="ADAL" clId="{D9D327E7-D9B3-4144-89EF-DF012F89BA48}" dt="2021-07-06T00:37:33.823" v="385" actId="962"/>
      <pc:docMkLst>
        <pc:docMk/>
      </pc:docMkLst>
      <pc:sldChg chg="modSp mod">
        <pc:chgData name="LUISA FERNANDEZ CHIRINO" userId="0e5902cd-1def-4ce1-a752-7d9abfa02e97" providerId="ADAL" clId="{D9D327E7-D9B3-4144-89EF-DF012F89BA48}" dt="2021-06-25T01:46:56.623" v="183" actId="20577"/>
        <pc:sldMkLst>
          <pc:docMk/>
          <pc:sldMk cId="3416294314" sldId="260"/>
        </pc:sldMkLst>
        <pc:spChg chg="mod">
          <ac:chgData name="LUISA FERNANDEZ CHIRINO" userId="0e5902cd-1def-4ce1-a752-7d9abfa02e97" providerId="ADAL" clId="{D9D327E7-D9B3-4144-89EF-DF012F89BA48}" dt="2021-06-25T01:46:56.623" v="183" actId="20577"/>
          <ac:spMkLst>
            <pc:docMk/>
            <pc:sldMk cId="3416294314" sldId="260"/>
            <ac:spMk id="2" creationId="{145E7ACC-CCE0-4B28-91BF-1B43A07EE7FE}"/>
          </ac:spMkLst>
        </pc:spChg>
      </pc:sldChg>
      <pc:sldChg chg="addSp delSp modSp new mod setBg modClrScheme chgLayout">
        <pc:chgData name="LUISA FERNANDEZ CHIRINO" userId="0e5902cd-1def-4ce1-a752-7d9abfa02e97" providerId="ADAL" clId="{D9D327E7-D9B3-4144-89EF-DF012F89BA48}" dt="2021-06-25T01:44:16.579" v="85" actId="26606"/>
        <pc:sldMkLst>
          <pc:docMk/>
          <pc:sldMk cId="167122271" sldId="261"/>
        </pc:sldMkLst>
        <pc:spChg chg="del mod ord">
          <ac:chgData name="LUISA FERNANDEZ CHIRINO" userId="0e5902cd-1def-4ce1-a752-7d9abfa02e97" providerId="ADAL" clId="{D9D327E7-D9B3-4144-89EF-DF012F89BA48}" dt="2021-06-25T01:43:45.889" v="22" actId="700"/>
          <ac:spMkLst>
            <pc:docMk/>
            <pc:sldMk cId="167122271" sldId="261"/>
            <ac:spMk id="2" creationId="{C2A4B82C-EB8E-0E4C-A048-256981B74436}"/>
          </ac:spMkLst>
        </pc:spChg>
        <pc:spChg chg="del mod ord">
          <ac:chgData name="LUISA FERNANDEZ CHIRINO" userId="0e5902cd-1def-4ce1-a752-7d9abfa02e97" providerId="ADAL" clId="{D9D327E7-D9B3-4144-89EF-DF012F89BA48}" dt="2021-06-25T01:43:45.889" v="22" actId="700"/>
          <ac:spMkLst>
            <pc:docMk/>
            <pc:sldMk cId="167122271" sldId="261"/>
            <ac:spMk id="3" creationId="{F78F2F97-8BB1-8143-A852-2F45141A0C4D}"/>
          </ac:spMkLst>
        </pc:spChg>
        <pc:spChg chg="add mod or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4" creationId="{92AFEA7E-386A-0247-A1EA-743C9A5426BA}"/>
          </ac:spMkLst>
        </pc:spChg>
        <pc:spChg chg="add del mod ord">
          <ac:chgData name="LUISA FERNANDEZ CHIRINO" userId="0e5902cd-1def-4ce1-a752-7d9abfa02e97" providerId="ADAL" clId="{D9D327E7-D9B3-4144-89EF-DF012F89BA48}" dt="2021-06-25T01:44:13.243" v="84" actId="478"/>
          <ac:spMkLst>
            <pc:docMk/>
            <pc:sldMk cId="167122271" sldId="261"/>
            <ac:spMk id="5" creationId="{9FC43B6C-5C3C-5F4E-9E71-FC8422BA8BEB}"/>
          </ac:spMkLst>
        </pc:spChg>
        <pc:spChg chg="ad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9" creationId="{3698ABF1-2D7A-4C8C-A41A-095741274679}"/>
          </ac:spMkLst>
        </pc:spChg>
        <pc:spChg chg="ad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11" creationId="{C5E160AE-3C66-4235-84C0-BD472DE6AC3E}"/>
          </ac:spMkLst>
        </pc:spChg>
        <pc:spChg chg="ad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13" creationId="{A39CC7EE-929B-4FA6-BA5A-86D02B792418}"/>
          </ac:spMkLst>
        </pc:spChg>
        <pc:spChg chg="ad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15" creationId="{94BB87F2-3BE0-433A-AD90-24CE82FBFE43}"/>
          </ac:spMkLst>
        </pc:spChg>
        <pc:spChg chg="ad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17" creationId="{366B6A15-54B2-4DFA-B2EF-ED937D8CC3E7}"/>
          </ac:spMkLst>
        </pc:spChg>
        <pc:spChg chg="add">
          <ac:chgData name="LUISA FERNANDEZ CHIRINO" userId="0e5902cd-1def-4ce1-a752-7d9abfa02e97" providerId="ADAL" clId="{D9D327E7-D9B3-4144-89EF-DF012F89BA48}" dt="2021-06-25T01:44:16.579" v="85" actId="26606"/>
          <ac:spMkLst>
            <pc:docMk/>
            <pc:sldMk cId="167122271" sldId="261"/>
            <ac:spMk id="19" creationId="{A60DA6D8-1AE1-42F8-808F-E247404A4473}"/>
          </ac:spMkLst>
        </pc:spChg>
      </pc:sldChg>
      <pc:sldChg chg="addSp delSp modSp new del mod setBg">
        <pc:chgData name="LUISA FERNANDEZ CHIRINO" userId="0e5902cd-1def-4ce1-a752-7d9abfa02e97" providerId="ADAL" clId="{D9D327E7-D9B3-4144-89EF-DF012F89BA48}" dt="2021-06-25T01:47:05.164" v="184" actId="2696"/>
        <pc:sldMkLst>
          <pc:docMk/>
          <pc:sldMk cId="1260898031" sldId="262"/>
        </pc:sldMkLst>
        <pc:spChg chg="add del mod">
          <ac:chgData name="LUISA FERNANDEZ CHIRINO" userId="0e5902cd-1def-4ce1-a752-7d9abfa02e97" providerId="ADAL" clId="{D9D327E7-D9B3-4144-89EF-DF012F89BA48}" dt="2021-06-25T01:44:53.519" v="106" actId="26606"/>
          <ac:spMkLst>
            <pc:docMk/>
            <pc:sldMk cId="1260898031" sldId="262"/>
            <ac:spMk id="2" creationId="{827E796E-F3F3-8345-95B3-34220A3239AD}"/>
          </ac:spMkLst>
        </pc:spChg>
        <pc:spChg chg="del">
          <ac:chgData name="LUISA FERNANDEZ CHIRINO" userId="0e5902cd-1def-4ce1-a752-7d9abfa02e97" providerId="ADAL" clId="{D9D327E7-D9B3-4144-89EF-DF012F89BA48}" dt="2021-06-25T01:44:36.790" v="95" actId="931"/>
          <ac:spMkLst>
            <pc:docMk/>
            <pc:sldMk cId="1260898031" sldId="262"/>
            <ac:spMk id="3" creationId="{FD4394A4-0115-C54D-979C-BF921776E7DE}"/>
          </ac:spMkLst>
        </pc:spChg>
        <pc:spChg chg="add del">
          <ac:chgData name="LUISA FERNANDEZ CHIRINO" userId="0e5902cd-1def-4ce1-a752-7d9abfa02e97" providerId="ADAL" clId="{D9D327E7-D9B3-4144-89EF-DF012F89BA48}" dt="2021-06-25T01:44:53.512" v="105" actId="26606"/>
          <ac:spMkLst>
            <pc:docMk/>
            <pc:sldMk cId="1260898031" sldId="262"/>
            <ac:spMk id="9" creationId="{518B4BEC-590C-4A1D-A710-5EB267AA9835}"/>
          </ac:spMkLst>
        </pc:spChg>
        <pc:spChg chg="add del">
          <ac:chgData name="LUISA FERNANDEZ CHIRINO" userId="0e5902cd-1def-4ce1-a752-7d9abfa02e97" providerId="ADAL" clId="{D9D327E7-D9B3-4144-89EF-DF012F89BA48}" dt="2021-06-25T01:44:46.482" v="99" actId="26606"/>
          <ac:spMkLst>
            <pc:docMk/>
            <pc:sldMk cId="1260898031" sldId="262"/>
            <ac:spMk id="10" creationId="{BD4C0BBB-0042-4603-A226-6117F3FD5B3C}"/>
          </ac:spMkLst>
        </pc:spChg>
        <pc:spChg chg="add del">
          <ac:chgData name="LUISA FERNANDEZ CHIRINO" userId="0e5902cd-1def-4ce1-a752-7d9abfa02e97" providerId="ADAL" clId="{D9D327E7-D9B3-4144-89EF-DF012F89BA48}" dt="2021-06-25T01:44:46.482" v="99" actId="26606"/>
          <ac:spMkLst>
            <pc:docMk/>
            <pc:sldMk cId="1260898031" sldId="262"/>
            <ac:spMk id="12" creationId="{EC44F520-2598-460E-9F91-B02F60830CA2}"/>
          </ac:spMkLst>
        </pc:spChg>
        <pc:spChg chg="add del">
          <ac:chgData name="LUISA FERNANDEZ CHIRINO" userId="0e5902cd-1def-4ce1-a752-7d9abfa02e97" providerId="ADAL" clId="{D9D327E7-D9B3-4144-89EF-DF012F89BA48}" dt="2021-06-25T01:44:46.482" v="99" actId="26606"/>
          <ac:spMkLst>
            <pc:docMk/>
            <pc:sldMk cId="1260898031" sldId="262"/>
            <ac:spMk id="14" creationId="{8BFCC535-F368-497D-9E47-898F8F0DD8DC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16" creationId="{0EC398C5-5C2E-4038-9DB3-DE2B5A9BEFFB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17" creationId="{BD4C0BBB-0042-4603-A226-6117F3FD5B3C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18" creationId="{A2F10B26-073B-4B10-8AAA-161242DD82B0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19" creationId="{EC44F520-2598-460E-9F91-B02F60830CA2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20" creationId="{610DBBC7-698F-4A54-B1CB-A99F9CC356DF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21" creationId="{1DBC8414-BE7E-4B6C-A114-B2C3795C883F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22" creationId="{DE6E822A-8BCF-432C-83E6-BBE821476CD4}"/>
          </ac:spMkLst>
        </pc:spChg>
        <pc:spChg chg="add del">
          <ac:chgData name="LUISA FERNANDEZ CHIRINO" userId="0e5902cd-1def-4ce1-a752-7d9abfa02e97" providerId="ADAL" clId="{D9D327E7-D9B3-4144-89EF-DF012F89BA48}" dt="2021-06-25T01:44:48.853" v="101" actId="26606"/>
          <ac:spMkLst>
            <pc:docMk/>
            <pc:sldMk cId="1260898031" sldId="262"/>
            <ac:spMk id="23" creationId="{827E796E-F3F3-8345-95B3-34220A3239AD}"/>
          </ac:spMkLst>
        </pc:spChg>
        <pc:spChg chg="add del">
          <ac:chgData name="LUISA FERNANDEZ CHIRINO" userId="0e5902cd-1def-4ce1-a752-7d9abfa02e97" providerId="ADAL" clId="{D9D327E7-D9B3-4144-89EF-DF012F89BA48}" dt="2021-06-25T01:44:49.867" v="103" actId="26606"/>
          <ac:spMkLst>
            <pc:docMk/>
            <pc:sldMk cId="1260898031" sldId="262"/>
            <ac:spMk id="25" creationId="{BD4C0BBB-0042-4603-A226-6117F3FD5B3C}"/>
          </ac:spMkLst>
        </pc:spChg>
        <pc:spChg chg="add del">
          <ac:chgData name="LUISA FERNANDEZ CHIRINO" userId="0e5902cd-1def-4ce1-a752-7d9abfa02e97" providerId="ADAL" clId="{D9D327E7-D9B3-4144-89EF-DF012F89BA48}" dt="2021-06-25T01:44:49.867" v="103" actId="26606"/>
          <ac:spMkLst>
            <pc:docMk/>
            <pc:sldMk cId="1260898031" sldId="262"/>
            <ac:spMk id="26" creationId="{EC44F520-2598-460E-9F91-B02F60830CA2}"/>
          </ac:spMkLst>
        </pc:spChg>
        <pc:spChg chg="add del">
          <ac:chgData name="LUISA FERNANDEZ CHIRINO" userId="0e5902cd-1def-4ce1-a752-7d9abfa02e97" providerId="ADAL" clId="{D9D327E7-D9B3-4144-89EF-DF012F89BA48}" dt="2021-06-25T01:44:49.867" v="103" actId="26606"/>
          <ac:spMkLst>
            <pc:docMk/>
            <pc:sldMk cId="1260898031" sldId="262"/>
            <ac:spMk id="27" creationId="{8BFCC535-F368-497D-9E47-898F8F0DD8DC}"/>
          </ac:spMkLst>
        </pc:spChg>
        <pc:spChg chg="add del">
          <ac:chgData name="LUISA FERNANDEZ CHIRINO" userId="0e5902cd-1def-4ce1-a752-7d9abfa02e97" providerId="ADAL" clId="{D9D327E7-D9B3-4144-89EF-DF012F89BA48}" dt="2021-06-25T01:44:53.512" v="105" actId="26606"/>
          <ac:spMkLst>
            <pc:docMk/>
            <pc:sldMk cId="1260898031" sldId="262"/>
            <ac:spMk id="29" creationId="{11D6A2A3-F101-46F7-8B6F-1C699CAFE9AD}"/>
          </ac:spMkLst>
        </pc:spChg>
        <pc:spChg chg="add del">
          <ac:chgData name="LUISA FERNANDEZ CHIRINO" userId="0e5902cd-1def-4ce1-a752-7d9abfa02e97" providerId="ADAL" clId="{D9D327E7-D9B3-4144-89EF-DF012F89BA48}" dt="2021-06-25T01:44:53.512" v="105" actId="26606"/>
          <ac:spMkLst>
            <pc:docMk/>
            <pc:sldMk cId="1260898031" sldId="262"/>
            <ac:spMk id="30" creationId="{827E796E-F3F3-8345-95B3-34220A3239AD}"/>
          </ac:spMkLst>
        </pc:spChg>
        <pc:spChg chg="add del">
          <ac:chgData name="LUISA FERNANDEZ CHIRINO" userId="0e5902cd-1def-4ce1-a752-7d9abfa02e97" providerId="ADAL" clId="{D9D327E7-D9B3-4144-89EF-DF012F89BA48}" dt="2021-06-25T01:44:53.512" v="105" actId="26606"/>
          <ac:spMkLst>
            <pc:docMk/>
            <pc:sldMk cId="1260898031" sldId="262"/>
            <ac:spMk id="31" creationId="{529E760E-527D-4053-A309-F2BDE12501CD}"/>
          </ac:spMkLst>
        </pc:spChg>
        <pc:spChg chg="add del">
          <ac:chgData name="LUISA FERNANDEZ CHIRINO" userId="0e5902cd-1def-4ce1-a752-7d9abfa02e97" providerId="ADAL" clId="{D9D327E7-D9B3-4144-89EF-DF012F89BA48}" dt="2021-06-25T01:44:53.512" v="105" actId="26606"/>
          <ac:spMkLst>
            <pc:docMk/>
            <pc:sldMk cId="1260898031" sldId="262"/>
            <ac:spMk id="32" creationId="{4153D448-4ED1-429A-A28C-8316DE7CAF7E}"/>
          </ac:spMkLst>
        </pc:spChg>
        <pc:spChg chg="add">
          <ac:chgData name="LUISA FERNANDEZ CHIRINO" userId="0e5902cd-1def-4ce1-a752-7d9abfa02e97" providerId="ADAL" clId="{D9D327E7-D9B3-4144-89EF-DF012F89BA48}" dt="2021-06-25T01:44:53.519" v="106" actId="26606"/>
          <ac:spMkLst>
            <pc:docMk/>
            <pc:sldMk cId="1260898031" sldId="262"/>
            <ac:spMk id="34" creationId="{78DAC5EB-CB66-4144-944F-FCA082908508}"/>
          </ac:spMkLst>
        </pc:spChg>
        <pc:spChg chg="add">
          <ac:chgData name="LUISA FERNANDEZ CHIRINO" userId="0e5902cd-1def-4ce1-a752-7d9abfa02e97" providerId="ADAL" clId="{D9D327E7-D9B3-4144-89EF-DF012F89BA48}" dt="2021-06-25T01:44:53.519" v="106" actId="26606"/>
          <ac:spMkLst>
            <pc:docMk/>
            <pc:sldMk cId="1260898031" sldId="262"/>
            <ac:spMk id="35" creationId="{2596F992-698C-48C0-9D89-70DA4CE927EF}"/>
          </ac:spMkLst>
        </pc:spChg>
        <pc:spChg chg="add mod">
          <ac:chgData name="LUISA FERNANDEZ CHIRINO" userId="0e5902cd-1def-4ce1-a752-7d9abfa02e97" providerId="ADAL" clId="{D9D327E7-D9B3-4144-89EF-DF012F89BA48}" dt="2021-06-25T01:45:33.860" v="137" actId="20577"/>
          <ac:spMkLst>
            <pc:docMk/>
            <pc:sldMk cId="1260898031" sldId="262"/>
            <ac:spMk id="36" creationId="{827E796E-F3F3-8345-95B3-34220A3239AD}"/>
          </ac:spMkLst>
        </pc:spChg>
        <pc:spChg chg="add del">
          <ac:chgData name="LUISA FERNANDEZ CHIRINO" userId="0e5902cd-1def-4ce1-a752-7d9abfa02e97" providerId="ADAL" clId="{D9D327E7-D9B3-4144-89EF-DF012F89BA48}" dt="2021-06-25T01:44:55.928" v="107" actId="478"/>
          <ac:spMkLst>
            <pc:docMk/>
            <pc:sldMk cId="1260898031" sldId="262"/>
            <ac:spMk id="37" creationId="{819A60FB-D47E-499A-9A88-7FC68F519D6A}"/>
          </ac:spMkLst>
        </pc:spChg>
        <pc:spChg chg="add">
          <ac:chgData name="LUISA FERNANDEZ CHIRINO" userId="0e5902cd-1def-4ce1-a752-7d9abfa02e97" providerId="ADAL" clId="{D9D327E7-D9B3-4144-89EF-DF012F89BA48}" dt="2021-06-25T01:44:53.519" v="106" actId="26606"/>
          <ac:spMkLst>
            <pc:docMk/>
            <pc:sldMk cId="1260898031" sldId="262"/>
            <ac:spMk id="38" creationId="{86B7A620-47FC-4678-9F07-D291E9CD578E}"/>
          </ac:spMkLst>
        </pc:spChg>
        <pc:spChg chg="add">
          <ac:chgData name="LUISA FERNANDEZ CHIRINO" userId="0e5902cd-1def-4ce1-a752-7d9abfa02e97" providerId="ADAL" clId="{D9D327E7-D9B3-4144-89EF-DF012F89BA48}" dt="2021-06-25T01:44:53.519" v="106" actId="26606"/>
          <ac:spMkLst>
            <pc:docMk/>
            <pc:sldMk cId="1260898031" sldId="262"/>
            <ac:spMk id="39" creationId="{D4CE6113-16AE-4250-8027-F864DE5BC338}"/>
          </ac:spMkLst>
        </pc:spChg>
        <pc:picChg chg="add del mod">
          <ac:chgData name="LUISA FERNANDEZ CHIRINO" userId="0e5902cd-1def-4ce1-a752-7d9abfa02e97" providerId="ADAL" clId="{D9D327E7-D9B3-4144-89EF-DF012F89BA48}" dt="2021-06-25T01:46:23.762" v="145" actId="21"/>
          <ac:picMkLst>
            <pc:docMk/>
            <pc:sldMk cId="1260898031" sldId="262"/>
            <ac:picMk id="5" creationId="{7585512B-D321-F24C-AA4E-7885D10E52C4}"/>
          </ac:picMkLst>
        </pc:picChg>
      </pc:sldChg>
      <pc:sldChg chg="delSp add del setBg delDesignElem">
        <pc:chgData name="LUISA FERNANDEZ CHIRINO" userId="0e5902cd-1def-4ce1-a752-7d9abfa02e97" providerId="ADAL" clId="{D9D327E7-D9B3-4144-89EF-DF012F89BA48}" dt="2021-06-25T01:46:15.088" v="144" actId="2696"/>
        <pc:sldMkLst>
          <pc:docMk/>
          <pc:sldMk cId="4204176837" sldId="263"/>
        </pc:sldMkLst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10" creationId="{BD4C0BBB-0042-4603-A226-6117F3FD5B3C}"/>
          </ac:spMkLst>
        </pc:spChg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12" creationId="{EC44F520-2598-460E-9F91-B02F60830CA2}"/>
          </ac:spMkLst>
        </pc:spChg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14" creationId="{BB02F283-AD3D-43EB-8EB3-EEABE7B685DD}"/>
          </ac:spMkLst>
        </pc:spChg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16" creationId="{87267ACD-C9FA-48F7-BA90-C05046F4EEDF}"/>
          </ac:spMkLst>
        </pc:spChg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18" creationId="{53E17AA8-C417-4F74-9F1B-EAD82A19B73C}"/>
          </ac:spMkLst>
        </pc:spChg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20" creationId="{D79F9CB9-0076-49F5-845A-C97CCFC1639A}"/>
          </ac:spMkLst>
        </pc:spChg>
        <pc:spChg chg="del">
          <ac:chgData name="LUISA FERNANDEZ CHIRINO" userId="0e5902cd-1def-4ce1-a752-7d9abfa02e97" providerId="ADAL" clId="{D9D327E7-D9B3-4144-89EF-DF012F89BA48}" dt="2021-06-25T01:46:02.947" v="141"/>
          <ac:spMkLst>
            <pc:docMk/>
            <pc:sldMk cId="4204176837" sldId="263"/>
            <ac:spMk id="22" creationId="{0567348B-D4F9-4978-8FB4-D4031CD133ED}"/>
          </ac:spMkLst>
        </pc:spChg>
      </pc:sldChg>
      <pc:sldChg chg="addSp delSp modSp add mod ord">
        <pc:chgData name="LUISA FERNANDEZ CHIRINO" userId="0e5902cd-1def-4ce1-a752-7d9abfa02e97" providerId="ADAL" clId="{D9D327E7-D9B3-4144-89EF-DF012F89BA48}" dt="2021-07-05T15:14:01.457" v="355" actId="1076"/>
        <pc:sldMkLst>
          <pc:docMk/>
          <pc:sldMk cId="3667461430" sldId="264"/>
        </pc:sldMkLst>
        <pc:spChg chg="mod">
          <ac:chgData name="LUISA FERNANDEZ CHIRINO" userId="0e5902cd-1def-4ce1-a752-7d9abfa02e97" providerId="ADAL" clId="{D9D327E7-D9B3-4144-89EF-DF012F89BA48}" dt="2021-06-25T01:46:43.047" v="154" actId="20577"/>
          <ac:spMkLst>
            <pc:docMk/>
            <pc:sldMk cId="3667461430" sldId="264"/>
            <ac:spMk id="2" creationId="{145E7ACC-CCE0-4B28-91BF-1B43A07EE7FE}"/>
          </ac:spMkLst>
        </pc:spChg>
        <pc:spChg chg="add del mod">
          <ac:chgData name="LUISA FERNANDEZ CHIRINO" userId="0e5902cd-1def-4ce1-a752-7d9abfa02e97" providerId="ADAL" clId="{D9D327E7-D9B3-4144-89EF-DF012F89BA48}" dt="2021-06-25T01:46:34.838" v="149" actId="478"/>
          <ac:spMkLst>
            <pc:docMk/>
            <pc:sldMk cId="3667461430" sldId="264"/>
            <ac:spMk id="4" creationId="{1B4E39C8-1E67-5E4F-8B99-856C0B7E7C89}"/>
          </ac:spMkLst>
        </pc:spChg>
        <pc:picChg chg="del">
          <ac:chgData name="LUISA FERNANDEZ CHIRINO" userId="0e5902cd-1def-4ce1-a752-7d9abfa02e97" providerId="ADAL" clId="{D9D327E7-D9B3-4144-89EF-DF012F89BA48}" dt="2021-06-25T01:46:29.401" v="147" actId="478"/>
          <ac:picMkLst>
            <pc:docMk/>
            <pc:sldMk cId="3667461430" sldId="264"/>
            <ac:picMk id="9" creationId="{6021D155-9495-4FD4-AAF6-F20ECA1EDD2D}"/>
          </ac:picMkLst>
        </pc:picChg>
        <pc:picChg chg="add mod modCrop">
          <ac:chgData name="LUISA FERNANDEZ CHIRINO" userId="0e5902cd-1def-4ce1-a752-7d9abfa02e97" providerId="ADAL" clId="{D9D327E7-D9B3-4144-89EF-DF012F89BA48}" dt="2021-07-05T15:14:01.457" v="355" actId="1076"/>
          <ac:picMkLst>
            <pc:docMk/>
            <pc:sldMk cId="3667461430" sldId="264"/>
            <ac:picMk id="11" creationId="{6DB80279-C605-704A-824F-99F7D5F78513}"/>
          </ac:picMkLst>
        </pc:picChg>
      </pc:sldChg>
      <pc:sldChg chg="addSp delSp modSp add mod ord">
        <pc:chgData name="LUISA FERNANDEZ CHIRINO" userId="0e5902cd-1def-4ce1-a752-7d9abfa02e97" providerId="ADAL" clId="{D9D327E7-D9B3-4144-89EF-DF012F89BA48}" dt="2021-06-25T01:49:13.886" v="231" actId="1076"/>
        <pc:sldMkLst>
          <pc:docMk/>
          <pc:sldMk cId="3603208404" sldId="265"/>
        </pc:sldMkLst>
        <pc:spChg chg="mod">
          <ac:chgData name="LUISA FERNANDEZ CHIRINO" userId="0e5902cd-1def-4ce1-a752-7d9abfa02e97" providerId="ADAL" clId="{D9D327E7-D9B3-4144-89EF-DF012F89BA48}" dt="2021-06-25T01:48:37.845" v="224" actId="1076"/>
          <ac:spMkLst>
            <pc:docMk/>
            <pc:sldMk cId="3603208404" sldId="265"/>
            <ac:spMk id="2" creationId="{145E7ACC-CCE0-4B28-91BF-1B43A07EE7FE}"/>
          </ac:spMkLst>
        </pc:spChg>
        <pc:picChg chg="add mod">
          <ac:chgData name="LUISA FERNANDEZ CHIRINO" userId="0e5902cd-1def-4ce1-a752-7d9abfa02e97" providerId="ADAL" clId="{D9D327E7-D9B3-4144-89EF-DF012F89BA48}" dt="2021-06-25T01:49:13.886" v="231" actId="1076"/>
          <ac:picMkLst>
            <pc:docMk/>
            <pc:sldMk cId="3603208404" sldId="265"/>
            <ac:picMk id="4" creationId="{78B98D97-26A9-3840-A9E4-6E3931959B3E}"/>
          </ac:picMkLst>
        </pc:picChg>
        <pc:picChg chg="del">
          <ac:chgData name="LUISA FERNANDEZ CHIRINO" userId="0e5902cd-1def-4ce1-a752-7d9abfa02e97" providerId="ADAL" clId="{D9D327E7-D9B3-4144-89EF-DF012F89BA48}" dt="2021-06-25T01:47:17.293" v="186" actId="478"/>
          <ac:picMkLst>
            <pc:docMk/>
            <pc:sldMk cId="3603208404" sldId="265"/>
            <ac:picMk id="11" creationId="{6DB80279-C605-704A-824F-99F7D5F78513}"/>
          </ac:picMkLst>
        </pc:picChg>
      </pc:sldChg>
      <pc:sldChg chg="addSp delSp modSp add mod">
        <pc:chgData name="LUISA FERNANDEZ CHIRINO" userId="0e5902cd-1def-4ce1-a752-7d9abfa02e97" providerId="ADAL" clId="{D9D327E7-D9B3-4144-89EF-DF012F89BA48}" dt="2021-06-25T01:52:57.067" v="351" actId="1076"/>
        <pc:sldMkLst>
          <pc:docMk/>
          <pc:sldMk cId="2129755024" sldId="266"/>
        </pc:sldMkLst>
        <pc:spChg chg="mod">
          <ac:chgData name="LUISA FERNANDEZ CHIRINO" userId="0e5902cd-1def-4ce1-a752-7d9abfa02e97" providerId="ADAL" clId="{D9D327E7-D9B3-4144-89EF-DF012F89BA48}" dt="2021-06-25T01:52:57.067" v="351" actId="1076"/>
          <ac:spMkLst>
            <pc:docMk/>
            <pc:sldMk cId="2129755024" sldId="266"/>
            <ac:spMk id="2" creationId="{145E7ACC-CCE0-4B28-91BF-1B43A07EE7FE}"/>
          </ac:spMkLst>
        </pc:spChg>
        <pc:picChg chg="add mod modCrop">
          <ac:chgData name="LUISA FERNANDEZ CHIRINO" userId="0e5902cd-1def-4ce1-a752-7d9abfa02e97" providerId="ADAL" clId="{D9D327E7-D9B3-4144-89EF-DF012F89BA48}" dt="2021-06-25T01:52:15.050" v="244" actId="1076"/>
          <ac:picMkLst>
            <pc:docMk/>
            <pc:sldMk cId="2129755024" sldId="266"/>
            <ac:picMk id="4" creationId="{A5D80B29-6F99-1F4D-A66C-70F55A5EBC22}"/>
          </ac:picMkLst>
        </pc:picChg>
        <pc:picChg chg="del">
          <ac:chgData name="LUISA FERNANDEZ CHIRINO" userId="0e5902cd-1def-4ce1-a752-7d9abfa02e97" providerId="ADAL" clId="{D9D327E7-D9B3-4144-89EF-DF012F89BA48}" dt="2021-06-25T01:51:41.661" v="233" actId="478"/>
          <ac:picMkLst>
            <pc:docMk/>
            <pc:sldMk cId="2129755024" sldId="266"/>
            <ac:picMk id="11" creationId="{6DB80279-C605-704A-824F-99F7D5F78513}"/>
          </ac:picMkLst>
        </pc:picChg>
      </pc:sldChg>
      <pc:sldChg chg="addSp delSp modSp new mod setBg">
        <pc:chgData name="LUISA FERNANDEZ CHIRINO" userId="0e5902cd-1def-4ce1-a752-7d9abfa02e97" providerId="ADAL" clId="{D9D327E7-D9B3-4144-89EF-DF012F89BA48}" dt="2021-07-06T00:30:51.647" v="374" actId="1076"/>
        <pc:sldMkLst>
          <pc:docMk/>
          <pc:sldMk cId="3614605706" sldId="267"/>
        </pc:sldMkLst>
        <pc:picChg chg="add del mod">
          <ac:chgData name="LUISA FERNANDEZ CHIRINO" userId="0e5902cd-1def-4ce1-a752-7d9abfa02e97" providerId="ADAL" clId="{D9D327E7-D9B3-4144-89EF-DF012F89BA48}" dt="2021-07-06T00:30:43.713" v="370" actId="21"/>
          <ac:picMkLst>
            <pc:docMk/>
            <pc:sldMk cId="3614605706" sldId="267"/>
            <ac:picMk id="3" creationId="{39DFE268-53DD-DC45-B4B6-87E872CC6926}"/>
          </ac:picMkLst>
        </pc:picChg>
        <pc:picChg chg="add del mod ord">
          <ac:chgData name="LUISA FERNANDEZ CHIRINO" userId="0e5902cd-1def-4ce1-a752-7d9abfa02e97" providerId="ADAL" clId="{D9D327E7-D9B3-4144-89EF-DF012F89BA48}" dt="2021-07-06T00:30:39.363" v="367" actId="21"/>
          <ac:picMkLst>
            <pc:docMk/>
            <pc:sldMk cId="3614605706" sldId="267"/>
            <ac:picMk id="5" creationId="{CD74B8FF-C47C-AD42-AB0A-3D76B4086125}"/>
          </ac:picMkLst>
        </pc:picChg>
        <pc:picChg chg="add mod">
          <ac:chgData name="LUISA FERNANDEZ CHIRINO" userId="0e5902cd-1def-4ce1-a752-7d9abfa02e97" providerId="ADAL" clId="{D9D327E7-D9B3-4144-89EF-DF012F89BA48}" dt="2021-07-06T00:30:51.647" v="374" actId="1076"/>
          <ac:picMkLst>
            <pc:docMk/>
            <pc:sldMk cId="3614605706" sldId="267"/>
            <ac:picMk id="7" creationId="{E59EBC2C-0E45-3F45-89BE-19A33126DAF5}"/>
          </ac:picMkLst>
        </pc:picChg>
        <pc:cxnChg chg="add del">
          <ac:chgData name="LUISA FERNANDEZ CHIRINO" userId="0e5902cd-1def-4ce1-a752-7d9abfa02e97" providerId="ADAL" clId="{D9D327E7-D9B3-4144-89EF-DF012F89BA48}" dt="2021-07-06T00:30:35.727" v="365" actId="26606"/>
          <ac:cxnSpMkLst>
            <pc:docMk/>
            <pc:sldMk cId="3614605706" sldId="267"/>
            <ac:cxnSpMk id="12" creationId="{DCD67800-37AC-4E14-89B0-F79DCB3FB86D}"/>
          </ac:cxnSpMkLst>
        </pc:cxnChg>
        <pc:cxnChg chg="add del">
          <ac:chgData name="LUISA FERNANDEZ CHIRINO" userId="0e5902cd-1def-4ce1-a752-7d9abfa02e97" providerId="ADAL" clId="{D9D327E7-D9B3-4144-89EF-DF012F89BA48}" dt="2021-07-06T00:30:35.727" v="365" actId="26606"/>
          <ac:cxnSpMkLst>
            <pc:docMk/>
            <pc:sldMk cId="3614605706" sldId="267"/>
            <ac:cxnSpMk id="14" creationId="{20F1788F-A5AE-4188-8274-F7F2E3833ECD}"/>
          </ac:cxnSpMkLst>
        </pc:cxnChg>
      </pc:sldChg>
      <pc:sldChg chg="addSp modSp new mod">
        <pc:chgData name="LUISA FERNANDEZ CHIRINO" userId="0e5902cd-1def-4ce1-a752-7d9abfa02e97" providerId="ADAL" clId="{D9D327E7-D9B3-4144-89EF-DF012F89BA48}" dt="2021-07-06T00:30:55.258" v="375" actId="1076"/>
        <pc:sldMkLst>
          <pc:docMk/>
          <pc:sldMk cId="3477652994" sldId="268"/>
        </pc:sldMkLst>
        <pc:picChg chg="add mod">
          <ac:chgData name="LUISA FERNANDEZ CHIRINO" userId="0e5902cd-1def-4ce1-a752-7d9abfa02e97" providerId="ADAL" clId="{D9D327E7-D9B3-4144-89EF-DF012F89BA48}" dt="2021-07-06T00:30:55.258" v="375" actId="1076"/>
          <ac:picMkLst>
            <pc:docMk/>
            <pc:sldMk cId="3477652994" sldId="268"/>
            <ac:picMk id="2" creationId="{0D11C5FE-6435-1949-BD41-35D416CDB45F}"/>
          </ac:picMkLst>
        </pc:picChg>
      </pc:sldChg>
      <pc:sldChg chg="addSp modSp new">
        <pc:chgData name="LUISA FERNANDEZ CHIRINO" userId="0e5902cd-1def-4ce1-a752-7d9abfa02e97" providerId="ADAL" clId="{D9D327E7-D9B3-4144-89EF-DF012F89BA48}" dt="2021-07-06T00:30:46.331" v="372"/>
        <pc:sldMkLst>
          <pc:docMk/>
          <pc:sldMk cId="4002086111" sldId="269"/>
        </pc:sldMkLst>
        <pc:picChg chg="add mod">
          <ac:chgData name="LUISA FERNANDEZ CHIRINO" userId="0e5902cd-1def-4ce1-a752-7d9abfa02e97" providerId="ADAL" clId="{D9D327E7-D9B3-4144-89EF-DF012F89BA48}" dt="2021-07-06T00:30:46.331" v="372"/>
          <ac:picMkLst>
            <pc:docMk/>
            <pc:sldMk cId="4002086111" sldId="269"/>
            <ac:picMk id="2" creationId="{62B3A7AA-B986-3E4A-A71F-FA352546F751}"/>
          </ac:picMkLst>
        </pc:picChg>
      </pc:sldChg>
      <pc:sldChg chg="addSp modSp new mod ord">
        <pc:chgData name="LUISA FERNANDEZ CHIRINO" userId="0e5902cd-1def-4ce1-a752-7d9abfa02e97" providerId="ADAL" clId="{D9D327E7-D9B3-4144-89EF-DF012F89BA48}" dt="2021-07-06T00:36:12.759" v="380" actId="962"/>
        <pc:sldMkLst>
          <pc:docMk/>
          <pc:sldMk cId="2199956587" sldId="270"/>
        </pc:sldMkLst>
        <pc:picChg chg="add mod">
          <ac:chgData name="LUISA FERNANDEZ CHIRINO" userId="0e5902cd-1def-4ce1-a752-7d9abfa02e97" providerId="ADAL" clId="{D9D327E7-D9B3-4144-89EF-DF012F89BA48}" dt="2021-07-06T00:36:12.759" v="380" actId="962"/>
          <ac:picMkLst>
            <pc:docMk/>
            <pc:sldMk cId="2199956587" sldId="270"/>
            <ac:picMk id="3" creationId="{137A13A7-2D23-1D42-9EDF-93539D5D4BA4}"/>
          </ac:picMkLst>
        </pc:picChg>
      </pc:sldChg>
      <pc:sldChg chg="addSp delSp modSp new mod">
        <pc:chgData name="LUISA FERNANDEZ CHIRINO" userId="0e5902cd-1def-4ce1-a752-7d9abfa02e97" providerId="ADAL" clId="{D9D327E7-D9B3-4144-89EF-DF012F89BA48}" dt="2021-07-06T00:37:33.823" v="385" actId="962"/>
        <pc:sldMkLst>
          <pc:docMk/>
          <pc:sldMk cId="787247586" sldId="271"/>
        </pc:sldMkLst>
        <pc:spChg chg="del">
          <ac:chgData name="LUISA FERNANDEZ CHIRINO" userId="0e5902cd-1def-4ce1-a752-7d9abfa02e97" providerId="ADAL" clId="{D9D327E7-D9B3-4144-89EF-DF012F89BA48}" dt="2021-07-06T00:37:06.145" v="382" actId="478"/>
          <ac:spMkLst>
            <pc:docMk/>
            <pc:sldMk cId="787247586" sldId="271"/>
            <ac:spMk id="2" creationId="{1A3191B9-0585-ED4C-8F56-85F460FA261F}"/>
          </ac:spMkLst>
        </pc:spChg>
        <pc:spChg chg="del">
          <ac:chgData name="LUISA FERNANDEZ CHIRINO" userId="0e5902cd-1def-4ce1-a752-7d9abfa02e97" providerId="ADAL" clId="{D9D327E7-D9B3-4144-89EF-DF012F89BA48}" dt="2021-07-06T00:37:06.145" v="382" actId="478"/>
          <ac:spMkLst>
            <pc:docMk/>
            <pc:sldMk cId="787247586" sldId="271"/>
            <ac:spMk id="3" creationId="{FBEBC664-C4AA-DB46-91B5-25812E10DF6C}"/>
          </ac:spMkLst>
        </pc:spChg>
        <pc:picChg chg="add mod">
          <ac:chgData name="LUISA FERNANDEZ CHIRINO" userId="0e5902cd-1def-4ce1-a752-7d9abfa02e97" providerId="ADAL" clId="{D9D327E7-D9B3-4144-89EF-DF012F89BA48}" dt="2021-07-06T00:37:33.823" v="385" actId="962"/>
          <ac:picMkLst>
            <pc:docMk/>
            <pc:sldMk cId="787247586" sldId="271"/>
            <ac:picMk id="5" creationId="{AB134212-48C0-E144-A677-682A915E7AF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93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39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07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5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24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761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82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98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815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65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July 5,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0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July 5,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93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18F50-59FE-4A55-A12B-61DB8F40D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821" y="451886"/>
            <a:ext cx="6731436" cy="2619495"/>
          </a:xfrm>
        </p:spPr>
        <p:txBody>
          <a:bodyPr vert="horz" lIns="0" tIns="0" rIns="0" bIns="0" rtlCol="0" anchor="b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2800" spc="700" dirty="0" err="1"/>
              <a:t>Papel</a:t>
            </a:r>
            <a:r>
              <a:rPr lang="en-US" sz="2800" spc="700" dirty="0"/>
              <a:t> del </a:t>
            </a:r>
            <a:r>
              <a:rPr lang="en-US" sz="2800" spc="700" dirty="0" err="1"/>
              <a:t>ácido</a:t>
            </a:r>
            <a:r>
              <a:rPr lang="en-US" sz="2800" spc="700" dirty="0"/>
              <a:t> </a:t>
            </a:r>
            <a:r>
              <a:rPr lang="en-US" sz="2800" spc="700" dirty="0" err="1"/>
              <a:t>úrico</a:t>
            </a:r>
            <a:r>
              <a:rPr lang="en-US" sz="2800" spc="700" dirty="0"/>
              <a:t> </a:t>
            </a:r>
            <a:r>
              <a:rPr lang="en-US" sz="2800" spc="700" dirty="0" err="1"/>
              <a:t>como</a:t>
            </a:r>
            <a:r>
              <a:rPr lang="en-US" sz="2800" spc="700" dirty="0"/>
              <a:t> </a:t>
            </a:r>
            <a:r>
              <a:rPr lang="en-US" sz="2800" spc="700" dirty="0" err="1"/>
              <a:t>modificador</a:t>
            </a:r>
            <a:r>
              <a:rPr lang="en-US" sz="2800" spc="700" dirty="0"/>
              <a:t> de la </a:t>
            </a:r>
            <a:r>
              <a:rPr lang="en-US" sz="2800" spc="700" dirty="0" err="1"/>
              <a:t>relación</a:t>
            </a:r>
            <a:r>
              <a:rPr lang="en-US" sz="2800" spc="700" dirty="0"/>
              <a:t> entre </a:t>
            </a:r>
            <a:r>
              <a:rPr lang="en-US" sz="2800" spc="700" dirty="0" err="1"/>
              <a:t>acumulación</a:t>
            </a:r>
            <a:r>
              <a:rPr lang="en-US" sz="2800" spc="700" dirty="0"/>
              <a:t> de </a:t>
            </a:r>
            <a:r>
              <a:rPr lang="en-US" sz="2800" spc="700" dirty="0" err="1"/>
              <a:t>adiposidad</a:t>
            </a:r>
            <a:r>
              <a:rPr lang="en-US" sz="2800" spc="700" dirty="0"/>
              <a:t> visceral e </a:t>
            </a:r>
            <a:r>
              <a:rPr lang="en-US" sz="2800" spc="700" dirty="0" err="1"/>
              <a:t>hígado</a:t>
            </a:r>
            <a:r>
              <a:rPr lang="en-US" sz="2800" spc="700" dirty="0"/>
              <a:t> </a:t>
            </a:r>
            <a:r>
              <a:rPr lang="en-US" sz="2800" spc="700" dirty="0" err="1"/>
              <a:t>graso</a:t>
            </a:r>
            <a:r>
              <a:rPr lang="en-US" sz="2800" spc="700" dirty="0"/>
              <a:t> no </a:t>
            </a:r>
            <a:r>
              <a:rPr lang="en-US" sz="2800" spc="700" dirty="0" err="1"/>
              <a:t>alcohólico</a:t>
            </a:r>
            <a:endParaRPr lang="en-US" sz="2800" spc="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9781CE-7A5D-4CA6-B976-4DC39643D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9821" y="3678981"/>
            <a:ext cx="6965477" cy="3322219"/>
          </a:xfrm>
        </p:spPr>
        <p:txBody>
          <a:bodyPr vert="horz" lIns="0" tIns="0" rIns="0" bIns="0" rtlCol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2400" b="1" dirty="0" err="1"/>
              <a:t>Figuras</a:t>
            </a:r>
            <a:endParaRPr lang="en-US" sz="2400" b="1" dirty="0"/>
          </a:p>
          <a:p>
            <a:pPr algn="l">
              <a:lnSpc>
                <a:spcPct val="120000"/>
              </a:lnSpc>
            </a:pPr>
            <a:endParaRPr lang="en-US" sz="3200" b="1" dirty="0"/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Alumno</a:t>
            </a:r>
            <a:r>
              <a:rPr lang="en-US" sz="1400" dirty="0"/>
              <a:t>: </a:t>
            </a:r>
            <a:r>
              <a:rPr lang="en-US" sz="1400" dirty="0" err="1"/>
              <a:t>pQFB</a:t>
            </a:r>
            <a:r>
              <a:rPr lang="en-US" sz="1400" dirty="0"/>
              <a:t> Fernández Chirino Luisa</a:t>
            </a:r>
          </a:p>
          <a:p>
            <a:pPr indent="-22860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Tutor: Dr Omar </a:t>
            </a:r>
            <a:r>
              <a:rPr lang="en-US" sz="1400" dirty="0" err="1"/>
              <a:t>Yaxmehen</a:t>
            </a:r>
            <a:r>
              <a:rPr lang="en-US" sz="1400" dirty="0"/>
              <a:t> Bello </a:t>
            </a:r>
            <a:r>
              <a:rPr lang="en-US" sz="1400" dirty="0" err="1"/>
              <a:t>Chavolla</a:t>
            </a:r>
            <a:endParaRPr lang="en-US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3">
            <a:extLst>
              <a:ext uri="{FF2B5EF4-FFF2-40B4-BE49-F238E27FC236}">
                <a16:creationId xmlns:a16="http://schemas.microsoft.com/office/drawing/2014/main" id="{509D7F04-ACF4-48E3-8A01-AAD462CBC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10" r="5557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4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B134212-48C0-E144-A677-682A915E7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4456"/>
            <a:ext cx="12192000" cy="640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4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37A13A7-2D23-1D42-9EDF-93539D5D4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8147"/>
            <a:ext cx="12192000" cy="406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56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59EBC2C-0E45-3F45-89BE-19A33126D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05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0D11C5FE-6435-1949-BD41-35D416CDB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529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hart&#10;&#10;Description automatically generated">
            <a:extLst>
              <a:ext uri="{FF2B5EF4-FFF2-40B4-BE49-F238E27FC236}">
                <a16:creationId xmlns:a16="http://schemas.microsoft.com/office/drawing/2014/main" id="{62B3A7AA-B986-3E4A-A71F-FA352546F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86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1629FE-A8E2-42BD-8F6B-53AAF7E9A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sz="3200" spc="750">
                <a:solidFill>
                  <a:schemeClr val="bg1"/>
                </a:solidFill>
              </a:rPr>
              <a:t>Figura 1. Histograma de Datos perdidos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2645A9F9-5903-4953-809A-42B4CFA07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485" y="212203"/>
            <a:ext cx="9221029" cy="484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858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5">
                  <a:alpha val="35000"/>
                </a:schemeClr>
              </a:gs>
              <a:gs pos="100000">
                <a:schemeClr val="accent6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0F145CD5-2BEB-424B-84E5-87AF04A9A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0" r="13074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D9D2D-16A9-4A36-AF12-133B53A45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2950387"/>
            <a:ext cx="3077044" cy="3531403"/>
          </a:xfrm>
        </p:spPr>
        <p:txBody>
          <a:bodyPr vert="horz" lIns="0" tIns="0" rIns="0" bIns="0" rtlCol="0" anchor="t">
            <a:normAutofit/>
          </a:bodyPr>
          <a:lstStyle/>
          <a:p>
            <a:pPr algn="r"/>
            <a:r>
              <a:rPr lang="en-US" sz="2500" spc="750" dirty="0" err="1">
                <a:solidFill>
                  <a:schemeClr val="bg1"/>
                </a:solidFill>
              </a:rPr>
              <a:t>Figura</a:t>
            </a:r>
            <a:r>
              <a:rPr lang="en-US" sz="2500" spc="750" dirty="0">
                <a:solidFill>
                  <a:schemeClr val="bg1"/>
                </a:solidFill>
              </a:rPr>
              <a:t> 2. </a:t>
            </a:r>
            <a:r>
              <a:rPr lang="en-US" sz="2500" spc="750" dirty="0" err="1">
                <a:solidFill>
                  <a:schemeClr val="bg1"/>
                </a:solidFill>
              </a:rPr>
              <a:t>Matriz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correlación</a:t>
            </a:r>
            <a:r>
              <a:rPr lang="en-US" sz="2500" spc="750" dirty="0">
                <a:solidFill>
                  <a:schemeClr val="bg1"/>
                </a:solidFill>
              </a:rPr>
              <a:t> de Pearson</a:t>
            </a:r>
          </a:p>
        </p:txBody>
      </p:sp>
    </p:spTree>
    <p:extLst>
      <p:ext uri="{BB962C8B-B14F-4D97-AF65-F5344CB8AC3E}">
        <p14:creationId xmlns:p14="http://schemas.microsoft.com/office/powerpoint/2010/main" val="1664162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9E186B-48EB-4C36-88D0-3AC44BF2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700" spc="750">
                <a:solidFill>
                  <a:schemeClr val="bg1"/>
                </a:solidFill>
              </a:rPr>
              <a:t>Figura 3. Caracterización de Clusters</a:t>
            </a:r>
          </a:p>
        </p:txBody>
      </p:sp>
      <p:pic>
        <p:nvPicPr>
          <p:cNvPr id="17" name="Content Placeholder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2D5829-F0E8-453C-852F-A362C11BE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279" y="30789"/>
            <a:ext cx="7805442" cy="521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46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7ACC-CCE0-4B28-91BF-1B43A07E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spc="750" dirty="0" err="1">
                <a:solidFill>
                  <a:schemeClr val="bg1"/>
                </a:solidFill>
              </a:rPr>
              <a:t>Figura</a:t>
            </a:r>
            <a:r>
              <a:rPr lang="en-US" sz="2500" spc="750" dirty="0">
                <a:solidFill>
                  <a:schemeClr val="bg1"/>
                </a:solidFill>
              </a:rPr>
              <a:t> 4. </a:t>
            </a:r>
            <a:r>
              <a:rPr lang="en-US" sz="2500" spc="750" dirty="0" err="1">
                <a:solidFill>
                  <a:schemeClr val="bg1"/>
                </a:solidFill>
              </a:rPr>
              <a:t>EstadIos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Esteatosis</a:t>
            </a:r>
            <a:r>
              <a:rPr lang="en-US" sz="2500" spc="750" dirty="0">
                <a:solidFill>
                  <a:schemeClr val="bg1"/>
                </a:solidFill>
              </a:rPr>
              <a:t>/fibrosis y </a:t>
            </a:r>
            <a:r>
              <a:rPr lang="en-US" sz="2500" spc="750" dirty="0" err="1">
                <a:solidFill>
                  <a:schemeClr val="bg1"/>
                </a:solidFill>
              </a:rPr>
              <a:t>niveles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séricos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ácido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úrico</a:t>
            </a:r>
            <a:r>
              <a:rPr lang="en-US" sz="2500" spc="750" dirty="0">
                <a:solidFill>
                  <a:schemeClr val="bg1"/>
                </a:solidFill>
              </a:rPr>
              <a:t> por cluster</a:t>
            </a:r>
          </a:p>
        </p:txBody>
      </p:sp>
      <p:pic>
        <p:nvPicPr>
          <p:cNvPr id="9" name="Content Placeholder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6021D155-9495-4FD4-AAF6-F20ECA1EDD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7" y="82789"/>
            <a:ext cx="10312965" cy="5156483"/>
          </a:xfrm>
        </p:spPr>
      </p:pic>
    </p:spTree>
    <p:extLst>
      <p:ext uri="{BB962C8B-B14F-4D97-AF65-F5344CB8AC3E}">
        <p14:creationId xmlns:p14="http://schemas.microsoft.com/office/powerpoint/2010/main" val="3416294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698ABF1-2D7A-4C8C-A41A-095741274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E160AE-3C66-4235-84C0-BD472DE6A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17416"/>
            <a:ext cx="12192002" cy="6892832"/>
          </a:xfrm>
          <a:prstGeom prst="rect">
            <a:avLst/>
          </a:prstGeom>
          <a:gradFill>
            <a:gsLst>
              <a:gs pos="0">
                <a:schemeClr val="accent6"/>
              </a:gs>
              <a:gs pos="95000">
                <a:schemeClr val="accent5">
                  <a:alpha val="8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CC7EE-929B-4FA6-BA5A-86D02B792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4" y="4369578"/>
            <a:ext cx="12192004" cy="2505838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5000">
                <a:schemeClr val="accent2">
                  <a:alpha val="63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BB87F2-3BE0-433A-AD90-24CE82FBF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191" y="-17416"/>
            <a:ext cx="11734809" cy="6892831"/>
          </a:xfrm>
          <a:prstGeom prst="rect">
            <a:avLst/>
          </a:prstGeom>
          <a:gradFill>
            <a:gsLst>
              <a:gs pos="22000">
                <a:schemeClr val="accent2">
                  <a:alpha val="43000"/>
                </a:schemeClr>
              </a:gs>
              <a:gs pos="99000">
                <a:schemeClr val="accent5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66B6A15-54B2-4DFA-B2EF-ED937D8CC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417086">
            <a:off x="5496703" y="1105097"/>
            <a:ext cx="5005754" cy="5005754"/>
          </a:xfrm>
          <a:prstGeom prst="ellipse">
            <a:avLst/>
          </a:prstGeom>
          <a:gradFill>
            <a:gsLst>
              <a:gs pos="31000">
                <a:schemeClr val="accent6">
                  <a:lumMod val="75000"/>
                  <a:alpha val="0"/>
                </a:schemeClr>
              </a:gs>
              <a:gs pos="85000">
                <a:schemeClr val="accent6">
                  <a:alpha val="37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0DA6D8-1AE1-42F8-808F-E247404A4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935529" y="-1495746"/>
            <a:ext cx="4739543" cy="7696200"/>
          </a:xfrm>
          <a:prstGeom prst="rect">
            <a:avLst/>
          </a:prstGeom>
          <a:gradFill>
            <a:gsLst>
              <a:gs pos="5200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6">
                  <a:alpha val="25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2AFEA7E-386A-0247-A1EA-743C9A5426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9276" y="661358"/>
            <a:ext cx="6692881" cy="3347559"/>
          </a:xfrm>
        </p:spPr>
        <p:txBody>
          <a:bodyPr anchor="b">
            <a:normAutofit/>
          </a:bodyPr>
          <a:lstStyle/>
          <a:p>
            <a:pPr algn="r"/>
            <a:r>
              <a:rPr lang="en-MX" sz="4400">
                <a:solidFill>
                  <a:schemeClr val="bg1"/>
                </a:solidFill>
              </a:rPr>
              <a:t>Revisión: figuras finales para el manuscrito</a:t>
            </a:r>
          </a:p>
        </p:txBody>
      </p:sp>
    </p:spTree>
    <p:extLst>
      <p:ext uri="{BB962C8B-B14F-4D97-AF65-F5344CB8AC3E}">
        <p14:creationId xmlns:p14="http://schemas.microsoft.com/office/powerpoint/2010/main" val="167122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7ACC-CCE0-4B28-91BF-1B43A07E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85" y="5601496"/>
            <a:ext cx="8008017" cy="1256075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spc="750" dirty="0" err="1">
                <a:solidFill>
                  <a:schemeClr val="bg1"/>
                </a:solidFill>
              </a:rPr>
              <a:t>Figura</a:t>
            </a:r>
            <a:r>
              <a:rPr lang="en-US" sz="2500" spc="750" dirty="0">
                <a:solidFill>
                  <a:schemeClr val="bg1"/>
                </a:solidFill>
              </a:rPr>
              <a:t> 1. </a:t>
            </a:r>
            <a:r>
              <a:rPr lang="en-US" sz="2500" spc="750" dirty="0" err="1">
                <a:solidFill>
                  <a:schemeClr val="bg1"/>
                </a:solidFill>
              </a:rPr>
              <a:t>Mecanismo</a:t>
            </a:r>
            <a:r>
              <a:rPr lang="en-US" sz="2500" spc="750" dirty="0">
                <a:solidFill>
                  <a:schemeClr val="bg1"/>
                </a:solidFill>
              </a:rPr>
              <a:t> causal </a:t>
            </a:r>
            <a:r>
              <a:rPr lang="en-US" sz="2500" spc="750" dirty="0" err="1">
                <a:solidFill>
                  <a:schemeClr val="bg1"/>
                </a:solidFill>
              </a:rPr>
              <a:t>propuesto</a:t>
            </a:r>
            <a:r>
              <a:rPr lang="en-US" sz="2500" spc="750" dirty="0">
                <a:solidFill>
                  <a:schemeClr val="bg1"/>
                </a:solidFill>
              </a:rPr>
              <a:t> para la </a:t>
            </a:r>
            <a:r>
              <a:rPr lang="en-US" sz="2500" spc="750" dirty="0" err="1">
                <a:solidFill>
                  <a:schemeClr val="bg1"/>
                </a:solidFill>
              </a:rPr>
              <a:t>relación</a:t>
            </a:r>
            <a:r>
              <a:rPr lang="en-US" sz="2500" spc="750" dirty="0">
                <a:solidFill>
                  <a:schemeClr val="bg1"/>
                </a:solidFill>
              </a:rPr>
              <a:t> entre </a:t>
            </a:r>
            <a:r>
              <a:rPr lang="en-US" sz="2500" spc="750" dirty="0" err="1">
                <a:solidFill>
                  <a:schemeClr val="bg1"/>
                </a:solidFill>
              </a:rPr>
              <a:t>grasa</a:t>
            </a:r>
            <a:r>
              <a:rPr lang="en-US" sz="2500" spc="750" dirty="0">
                <a:solidFill>
                  <a:schemeClr val="bg1"/>
                </a:solidFill>
              </a:rPr>
              <a:t> visceral, </a:t>
            </a:r>
            <a:r>
              <a:rPr lang="en-US" sz="2500" spc="750" dirty="0" err="1">
                <a:solidFill>
                  <a:schemeClr val="bg1"/>
                </a:solidFill>
              </a:rPr>
              <a:t>Ácido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úrico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sérico</a:t>
            </a:r>
            <a:r>
              <a:rPr lang="en-US" sz="2500" spc="750" dirty="0">
                <a:solidFill>
                  <a:schemeClr val="bg1"/>
                </a:solidFill>
              </a:rPr>
              <a:t>, </a:t>
            </a:r>
            <a:r>
              <a:rPr lang="en-US" sz="2500" spc="750" dirty="0" err="1">
                <a:solidFill>
                  <a:schemeClr val="bg1"/>
                </a:solidFill>
              </a:rPr>
              <a:t>esteatosis</a:t>
            </a:r>
            <a:r>
              <a:rPr lang="en-US" sz="2500" spc="750" dirty="0">
                <a:solidFill>
                  <a:schemeClr val="bg1"/>
                </a:solidFill>
              </a:rPr>
              <a:t> y fibrosis.</a:t>
            </a:r>
            <a:br>
              <a:rPr lang="en-US" sz="2500" spc="750" dirty="0">
                <a:solidFill>
                  <a:schemeClr val="bg1"/>
                </a:solidFill>
              </a:rPr>
            </a:br>
            <a:endParaRPr lang="en-US" sz="2500" spc="750" dirty="0">
              <a:solidFill>
                <a:schemeClr val="bg1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8B98D97-26A9-3840-A9E4-6E3931959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820" y="1292965"/>
            <a:ext cx="8037156" cy="330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08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7ACC-CCE0-4B28-91BF-1B43A07E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569" y="5553718"/>
            <a:ext cx="7203004" cy="1054645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 spc="750" dirty="0" err="1">
                <a:solidFill>
                  <a:schemeClr val="bg1"/>
                </a:solidFill>
              </a:rPr>
              <a:t>Figura</a:t>
            </a:r>
            <a:r>
              <a:rPr lang="en-US" sz="2500" spc="750" dirty="0">
                <a:solidFill>
                  <a:schemeClr val="bg1"/>
                </a:solidFill>
              </a:rPr>
              <a:t> 2. </a:t>
            </a:r>
            <a:r>
              <a:rPr lang="en-US" sz="2500" spc="750" dirty="0" err="1">
                <a:solidFill>
                  <a:schemeClr val="bg1"/>
                </a:solidFill>
              </a:rPr>
              <a:t>Estadíos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Esteatosis</a:t>
            </a:r>
            <a:r>
              <a:rPr lang="en-US" sz="2500" spc="750" dirty="0">
                <a:solidFill>
                  <a:schemeClr val="bg1"/>
                </a:solidFill>
              </a:rPr>
              <a:t>/fibrosis y </a:t>
            </a:r>
            <a:r>
              <a:rPr lang="en-US" sz="2500" spc="750" dirty="0" err="1">
                <a:solidFill>
                  <a:schemeClr val="bg1"/>
                </a:solidFill>
              </a:rPr>
              <a:t>niveles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séricos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ácido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úrico</a:t>
            </a:r>
            <a:endParaRPr lang="en-US" sz="2500" spc="750" dirty="0">
              <a:solidFill>
                <a:schemeClr val="bg1"/>
              </a:solidFill>
            </a:endParaRPr>
          </a:p>
        </p:txBody>
      </p:sp>
      <p:pic>
        <p:nvPicPr>
          <p:cNvPr id="11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DB80279-C605-704A-824F-99F7D5F7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1450" r="5" b="3"/>
          <a:stretch/>
        </p:blipFill>
        <p:spPr>
          <a:xfrm>
            <a:off x="1975102" y="138158"/>
            <a:ext cx="8197597" cy="53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61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B02F283-AD3D-43EB-8EB3-EEABE7B68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267ACD-C9FA-48F7-BA90-C05046F4E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74922"/>
            <a:ext cx="12198726" cy="1606049"/>
          </a:xfrm>
          <a:prstGeom prst="rect">
            <a:avLst/>
          </a:prstGeom>
          <a:gradFill>
            <a:gsLst>
              <a:gs pos="0">
                <a:schemeClr val="accent5">
                  <a:alpha val="83000"/>
                </a:schemeClr>
              </a:gs>
              <a:gs pos="100000">
                <a:schemeClr val="accent4">
                  <a:alpha val="74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17AA8-C417-4F74-9F1B-EAD82A19B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270744" y="1998314"/>
            <a:ext cx="1605188" cy="8160125"/>
          </a:xfrm>
          <a:prstGeom prst="rect">
            <a:avLst/>
          </a:prstGeom>
          <a:gradFill>
            <a:gsLst>
              <a:gs pos="5000">
                <a:schemeClr val="accent2">
                  <a:alpha val="68000"/>
                </a:schemeClr>
              </a:gs>
              <a:gs pos="100000">
                <a:schemeClr val="accent5">
                  <a:alpha val="43000"/>
                </a:schemeClr>
              </a:gs>
            </a:gsLst>
            <a:lin ang="9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9F9CB9-0076-49F5-845A-C97CCFC16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742413" y="2532510"/>
            <a:ext cx="1605189" cy="7090015"/>
          </a:xfrm>
          <a:prstGeom prst="rect">
            <a:avLst/>
          </a:prstGeom>
          <a:gradFill>
            <a:gsLst>
              <a:gs pos="42000">
                <a:schemeClr val="accent4">
                  <a:alpha val="0"/>
                </a:schemeClr>
              </a:gs>
              <a:gs pos="99000">
                <a:schemeClr val="accent6">
                  <a:alpha val="4800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67348B-D4F9-4978-8FB4-D4031CD13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930450" y="5273748"/>
            <a:ext cx="7275001" cy="1150514"/>
          </a:xfrm>
          <a:prstGeom prst="rect">
            <a:avLst/>
          </a:prstGeom>
          <a:gradFill>
            <a:gsLst>
              <a:gs pos="0">
                <a:schemeClr val="accent5">
                  <a:alpha val="37000"/>
                </a:schemeClr>
              </a:gs>
              <a:gs pos="56000">
                <a:schemeClr val="accent5">
                  <a:alpha val="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E7ACC-CCE0-4B28-91BF-1B43A07EE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77" y="5574540"/>
            <a:ext cx="7891215" cy="1054645"/>
          </a:xfrm>
        </p:spPr>
        <p:txBody>
          <a:bodyPr vert="horz" lIns="0" tIns="0" rIns="0" bIns="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500" spc="750" dirty="0" err="1">
                <a:solidFill>
                  <a:schemeClr val="bg1"/>
                </a:solidFill>
              </a:rPr>
              <a:t>Figura</a:t>
            </a:r>
            <a:r>
              <a:rPr lang="en-US" sz="2500" spc="750" dirty="0">
                <a:solidFill>
                  <a:schemeClr val="bg1"/>
                </a:solidFill>
              </a:rPr>
              <a:t> 3. </a:t>
            </a:r>
            <a:r>
              <a:rPr lang="en-US" sz="2500" spc="750" dirty="0" err="1">
                <a:solidFill>
                  <a:schemeClr val="bg1"/>
                </a:solidFill>
              </a:rPr>
              <a:t>Matriz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correlación</a:t>
            </a:r>
            <a:r>
              <a:rPr lang="en-US" sz="2500" spc="750" dirty="0">
                <a:solidFill>
                  <a:schemeClr val="bg1"/>
                </a:solidFill>
              </a:rPr>
              <a:t> entre </a:t>
            </a:r>
            <a:r>
              <a:rPr lang="en-US" sz="2500" spc="750" dirty="0" err="1">
                <a:solidFill>
                  <a:schemeClr val="bg1"/>
                </a:solidFill>
              </a:rPr>
              <a:t>indicadores</a:t>
            </a:r>
            <a:r>
              <a:rPr lang="en-US" sz="2500" spc="750" dirty="0">
                <a:solidFill>
                  <a:schemeClr val="bg1"/>
                </a:solidFill>
              </a:rPr>
              <a:t> de </a:t>
            </a:r>
            <a:r>
              <a:rPr lang="en-US" sz="2500" spc="750" dirty="0" err="1">
                <a:solidFill>
                  <a:schemeClr val="bg1"/>
                </a:solidFill>
              </a:rPr>
              <a:t>grasa</a:t>
            </a:r>
            <a:r>
              <a:rPr lang="en-US" sz="2500" spc="750" dirty="0">
                <a:solidFill>
                  <a:schemeClr val="bg1"/>
                </a:solidFill>
              </a:rPr>
              <a:t> visceral, </a:t>
            </a:r>
            <a:r>
              <a:rPr lang="en-US" sz="2500" spc="750" dirty="0" err="1">
                <a:solidFill>
                  <a:schemeClr val="bg1"/>
                </a:solidFill>
              </a:rPr>
              <a:t>ácido</a:t>
            </a:r>
            <a:r>
              <a:rPr lang="en-US" sz="2500" spc="750" dirty="0">
                <a:solidFill>
                  <a:schemeClr val="bg1"/>
                </a:solidFill>
              </a:rPr>
              <a:t> </a:t>
            </a:r>
            <a:r>
              <a:rPr lang="en-US" sz="2500" spc="750" dirty="0" err="1">
                <a:solidFill>
                  <a:schemeClr val="bg1"/>
                </a:solidFill>
              </a:rPr>
              <a:t>úrico</a:t>
            </a:r>
            <a:r>
              <a:rPr lang="en-US" sz="2500" spc="750" dirty="0">
                <a:solidFill>
                  <a:schemeClr val="bg1"/>
                </a:solidFill>
              </a:rPr>
              <a:t> e </a:t>
            </a:r>
            <a:r>
              <a:rPr lang="en-US" sz="2500" spc="750" dirty="0" err="1">
                <a:solidFill>
                  <a:schemeClr val="bg1"/>
                </a:solidFill>
              </a:rPr>
              <a:t>indicadores</a:t>
            </a:r>
            <a:r>
              <a:rPr lang="en-US" sz="2500" spc="750" dirty="0">
                <a:solidFill>
                  <a:schemeClr val="bg1"/>
                </a:solidFill>
              </a:rPr>
              <a:t> de EHGNA.</a:t>
            </a:r>
          </a:p>
        </p:txBody>
      </p:sp>
      <p:pic>
        <p:nvPicPr>
          <p:cNvPr id="4" name="Picture 3" descr="Chart, bubble chart&#10;&#10;Description automatically generated">
            <a:extLst>
              <a:ext uri="{FF2B5EF4-FFF2-40B4-BE49-F238E27FC236}">
                <a16:creationId xmlns:a16="http://schemas.microsoft.com/office/drawing/2014/main" id="{A5D80B29-6F99-1F4D-A66C-70F55A5EB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5" t="5125" b="6947"/>
          <a:stretch/>
        </p:blipFill>
        <p:spPr>
          <a:xfrm>
            <a:off x="3186360" y="45638"/>
            <a:ext cx="5819280" cy="520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5502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DarkSeedLeftStep">
      <a:dk1>
        <a:srgbClr val="000000"/>
      </a:dk1>
      <a:lt1>
        <a:srgbClr val="FFFFFF"/>
      </a:lt1>
      <a:dk2>
        <a:srgbClr val="413224"/>
      </a:dk2>
      <a:lt2>
        <a:srgbClr val="E8E2E7"/>
      </a:lt2>
      <a:accent1>
        <a:srgbClr val="45B550"/>
      </a:accent1>
      <a:accent2>
        <a:srgbClr val="5FB339"/>
      </a:accent2>
      <a:accent3>
        <a:srgbClr val="8EAB41"/>
      </a:accent3>
      <a:accent4>
        <a:srgbClr val="B3A239"/>
      </a:accent4>
      <a:accent5>
        <a:srgbClr val="C5804B"/>
      </a:accent5>
      <a:accent6>
        <a:srgbClr val="B33B39"/>
      </a:accent6>
      <a:hlink>
        <a:srgbClr val="A37836"/>
      </a:hlink>
      <a:folHlink>
        <a:srgbClr val="7F7F7F"/>
      </a:folHlink>
    </a:clrScheme>
    <a:fontScheme name="Avenir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609</TotalTime>
  <Words>132</Words>
  <Application>Microsoft Macintosh PowerPoint</Application>
  <PresentationFormat>Widescreen</PresentationFormat>
  <Paragraphs>13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GradientRiseVTI</vt:lpstr>
      <vt:lpstr>Papel del ácido úrico como modificador de la relación entre acumulación de adiposidad visceral e hígado graso no alcohólico</vt:lpstr>
      <vt:lpstr>Figura 1. Histograma de Datos perdidos</vt:lpstr>
      <vt:lpstr>Figura 2. Matriz de correlación de Pearson</vt:lpstr>
      <vt:lpstr>Figura 3. Caracterización de Clusters</vt:lpstr>
      <vt:lpstr>Figura 4. EstadIos de Esteatosis/fibrosis y niveles séricos de ácido úrico por cluster</vt:lpstr>
      <vt:lpstr>Revisión: figuras finales para el manuscrito</vt:lpstr>
      <vt:lpstr>Figura 1. Mecanismo causal propuesto para la relación entre grasa visceral, Ácido úrico sérico, esteatosis y fibrosis. </vt:lpstr>
      <vt:lpstr>Figura 2. Estadíos de Esteatosis/fibrosis y niveles séricos de ácido úrico</vt:lpstr>
      <vt:lpstr>Figura 3. Matriz de correlación entre indicadores de grasa visceral, ácido úrico e indicadores de EHGNA.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Papel del ácido úrico como modificador de la relación entre acumulación de adiposidad visceral e hígado graso no alcohólico</dc:title>
  <dc:creator>Luisa Fernández</dc:creator>
  <cp:lastModifiedBy>LUISA FERNANDEZ CHIRINO</cp:lastModifiedBy>
  <cp:revision>4</cp:revision>
  <dcterms:created xsi:type="dcterms:W3CDTF">2021-05-05T16:03:34Z</dcterms:created>
  <dcterms:modified xsi:type="dcterms:W3CDTF">2021-07-06T00:38:02Z</dcterms:modified>
</cp:coreProperties>
</file>